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Shape 61"/>
          <p:cNvGrpSpPr/>
          <p:nvPr/>
        </p:nvGrpSpPr>
        <p:grpSpPr>
          <a:xfrm>
            <a:off x="-11" y="1334227"/>
            <a:ext cx="7314320" cy="4116299"/>
            <a:chOff x="-11" y="1378676"/>
            <a:chExt cx="7314320" cy="4116299"/>
          </a:xfrm>
        </p:grpSpPr>
        <p:sp>
          <p:nvSpPr>
            <p:cNvPr id="62" name="Shape 62"/>
            <p:cNvSpPr/>
            <p:nvPr/>
          </p:nvSpPr>
          <p:spPr>
            <a:xfrm flipH="1">
              <a:off x="-11" y="1378676"/>
              <a:ext cx="187800" cy="4116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 sz="1400" kern="0">
                <a:solidFill>
                  <a:srgbClr val="000000"/>
                </a:solidFill>
                <a:cs typeface="Arial"/>
                <a:sym typeface="Arial"/>
                <a:rtl val="0"/>
              </a:endParaRPr>
            </a:p>
          </p:txBody>
        </p:sp>
        <p:sp>
          <p:nvSpPr>
            <p:cNvPr id="63" name="Shape 63"/>
            <p:cNvSpPr/>
            <p:nvPr/>
          </p:nvSpPr>
          <p:spPr>
            <a:xfrm flipH="1">
              <a:off x="187809" y="1378676"/>
              <a:ext cx="7126499" cy="41162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 sz="1400" kern="0">
                <a:solidFill>
                  <a:srgbClr val="000000"/>
                </a:solidFill>
                <a:cs typeface="Arial"/>
                <a:sym typeface="Arial"/>
                <a:rtl val="0"/>
              </a:endParaRPr>
            </a:p>
          </p:txBody>
        </p:sp>
      </p:grpSp>
      <p:sp>
        <p:nvSpPr>
          <p:cNvPr id="64" name="Shape 64"/>
          <p:cNvSpPr txBox="1">
            <a:spLocks noGrp="1"/>
          </p:cNvSpPr>
          <p:nvPr>
            <p:ph type="ctrTitle"/>
          </p:nvPr>
        </p:nvSpPr>
        <p:spPr>
          <a:xfrm>
            <a:off x="685801" y="2266577"/>
            <a:ext cx="6400799" cy="133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ubTitle" idx="1"/>
          </p:nvPr>
        </p:nvSpPr>
        <p:spPr>
          <a:xfrm>
            <a:off x="685801" y="3600451"/>
            <a:ext cx="6400799" cy="900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8425676" y="6162767"/>
            <a:ext cx="548699" cy="695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fld id="{00000000-1234-1234-1234-123412341234}" type="slidenum">
              <a:rPr lang="en">
                <a:solidFill>
                  <a:srgbClr val="1F497D"/>
                </a:solidFill>
              </a:rPr>
              <a:pPr/>
              <a:t>‹#›</a:t>
            </a:fld>
            <a:endParaRPr lang="en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30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Shape 68"/>
          <p:cNvGrpSpPr/>
          <p:nvPr/>
        </p:nvGrpSpPr>
        <p:grpSpPr>
          <a:xfrm>
            <a:off x="-13" y="-12186"/>
            <a:ext cx="8005727" cy="1612561"/>
            <a:chOff x="-13" y="-12187"/>
            <a:chExt cx="8005727" cy="1161900"/>
          </a:xfrm>
        </p:grpSpPr>
        <p:sp>
          <p:nvSpPr>
            <p:cNvPr id="69" name="Shape 69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 sz="1400" kern="0">
                <a:solidFill>
                  <a:srgbClr val="000000"/>
                </a:solidFill>
                <a:cs typeface="Arial"/>
                <a:sym typeface="Arial"/>
                <a:rtl val="0"/>
              </a:endParaRPr>
            </a:p>
          </p:txBody>
        </p:sp>
        <p:sp>
          <p:nvSpPr>
            <p:cNvPr id="70" name="Shape 70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 sz="1400" kern="0">
                <a:solidFill>
                  <a:srgbClr val="000000"/>
                </a:solidFill>
                <a:cs typeface="Arial"/>
                <a:sym typeface="Arial"/>
                <a:rtl val="0"/>
              </a:endParaRPr>
            </a:p>
          </p:txBody>
        </p:sp>
      </p:grpSp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1" y="134801"/>
            <a:ext cx="7315499" cy="1351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704688"/>
            <a:ext cx="8229600" cy="4840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425676" y="6162767"/>
            <a:ext cx="548699" cy="695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fld id="{00000000-1234-1234-1234-123412341234}" type="slidenum">
              <a:rPr lang="en">
                <a:solidFill>
                  <a:srgbClr val="1F497D"/>
                </a:solidFill>
              </a:rPr>
              <a:pPr/>
              <a:t>‹#›</a:t>
            </a:fld>
            <a:endParaRPr lang="en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480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456246" y="1704684"/>
            <a:ext cx="4038599" cy="4840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2"/>
          </p:nvPr>
        </p:nvSpPr>
        <p:spPr>
          <a:xfrm>
            <a:off x="4648201" y="1704684"/>
            <a:ext cx="4038599" cy="4840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77" name="Shape 77"/>
          <p:cNvGrpSpPr/>
          <p:nvPr/>
        </p:nvGrpSpPr>
        <p:grpSpPr>
          <a:xfrm>
            <a:off x="-13" y="-12186"/>
            <a:ext cx="8005727" cy="1612561"/>
            <a:chOff x="-13" y="-12187"/>
            <a:chExt cx="8005727" cy="1161900"/>
          </a:xfrm>
        </p:grpSpPr>
        <p:sp>
          <p:nvSpPr>
            <p:cNvPr id="78" name="Shape 78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 sz="1400" kern="0">
                <a:solidFill>
                  <a:srgbClr val="000000"/>
                </a:solidFill>
                <a:cs typeface="Arial"/>
                <a:sym typeface="Arial"/>
                <a:rtl val="0"/>
              </a:endParaRPr>
            </a:p>
          </p:txBody>
        </p:sp>
        <p:sp>
          <p:nvSpPr>
            <p:cNvPr id="79" name="Shape 79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 sz="1400" kern="0">
                <a:solidFill>
                  <a:srgbClr val="000000"/>
                </a:solidFill>
                <a:cs typeface="Arial"/>
                <a:sym typeface="Arial"/>
                <a:rtl val="0"/>
              </a:endParaRPr>
            </a:p>
          </p:txBody>
        </p:sp>
      </p:grpSp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1" y="134801"/>
            <a:ext cx="7315499" cy="1351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8425676" y="6162767"/>
            <a:ext cx="548699" cy="695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fld id="{00000000-1234-1234-1234-123412341234}" type="slidenum">
              <a:rPr lang="en">
                <a:solidFill>
                  <a:srgbClr val="1F497D"/>
                </a:solidFill>
              </a:rPr>
              <a:pPr/>
              <a:t>‹#›</a:t>
            </a:fld>
            <a:endParaRPr lang="en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769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Shape 83"/>
          <p:cNvGrpSpPr/>
          <p:nvPr/>
        </p:nvGrpSpPr>
        <p:grpSpPr>
          <a:xfrm>
            <a:off x="-13" y="-12186"/>
            <a:ext cx="8005727" cy="1612561"/>
            <a:chOff x="-13" y="-12187"/>
            <a:chExt cx="8005727" cy="1161900"/>
          </a:xfrm>
        </p:grpSpPr>
        <p:sp>
          <p:nvSpPr>
            <p:cNvPr id="84" name="Shape 84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 sz="1400" kern="0">
                <a:solidFill>
                  <a:srgbClr val="000000"/>
                </a:solidFill>
                <a:cs typeface="Arial"/>
                <a:sym typeface="Arial"/>
                <a:rtl val="0"/>
              </a:endParaRPr>
            </a:p>
          </p:txBody>
        </p:sp>
        <p:sp>
          <p:nvSpPr>
            <p:cNvPr id="85" name="Shape 85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 sz="1400" kern="0">
                <a:solidFill>
                  <a:srgbClr val="000000"/>
                </a:solidFill>
                <a:cs typeface="Arial"/>
                <a:sym typeface="Arial"/>
                <a:rtl val="0"/>
              </a:endParaRPr>
            </a:p>
          </p:txBody>
        </p:sp>
      </p:grpSp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1" y="134801"/>
            <a:ext cx="7315499" cy="1351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425676" y="6162767"/>
            <a:ext cx="548699" cy="695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fld id="{00000000-1234-1234-1234-123412341234}" type="slidenum">
              <a:rPr lang="en">
                <a:solidFill>
                  <a:srgbClr val="1F497D"/>
                </a:solidFill>
              </a:rPr>
              <a:pPr/>
              <a:t>‹#›</a:t>
            </a:fld>
            <a:endParaRPr lang="en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13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 flipH="1">
            <a:off x="8964665" y="6165013"/>
            <a:ext cx="187800" cy="6952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 sz="1400" kern="0">
              <a:solidFill>
                <a:srgbClr val="000000"/>
              </a:solidFill>
              <a:cs typeface="Arial"/>
              <a:sym typeface="Arial"/>
              <a:rtl val="0"/>
            </a:endParaRPr>
          </a:p>
        </p:txBody>
      </p:sp>
      <p:sp>
        <p:nvSpPr>
          <p:cNvPr id="90" name="Shape 90"/>
          <p:cNvSpPr/>
          <p:nvPr/>
        </p:nvSpPr>
        <p:spPr>
          <a:xfrm flipH="1">
            <a:off x="3866777" y="6165013"/>
            <a:ext cx="5097900" cy="6952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 sz="1400" kern="0">
              <a:solidFill>
                <a:srgbClr val="000000"/>
              </a:solidFill>
              <a:cs typeface="Arial"/>
              <a:sym typeface="Arial"/>
              <a:rtl val="0"/>
            </a:endParaRPr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3866812" y="6165013"/>
            <a:ext cx="5097900" cy="69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25676" y="6162767"/>
            <a:ext cx="548699" cy="695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</a:lstStyle>
          <a:p>
            <a:fld id="{00000000-1234-1234-1234-123412341234}" type="slidenum">
              <a:rPr lang="en">
                <a:solidFill>
                  <a:srgbClr val="EFEDE2"/>
                </a:solidFill>
              </a:rPr>
              <a:pPr/>
              <a:t>‹#›</a:t>
            </a:fld>
            <a:endParaRPr lang="en">
              <a:solidFill>
                <a:srgbClr val="EFEDE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27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425676" y="6162767"/>
            <a:ext cx="548699" cy="695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fld id="{00000000-1234-1234-1234-123412341234}" type="slidenum">
              <a:rPr lang="en">
                <a:solidFill>
                  <a:srgbClr val="1F497D"/>
                </a:solidFill>
              </a:rPr>
              <a:pPr/>
              <a:t>‹#›</a:t>
            </a:fld>
            <a:endParaRPr lang="en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863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33867" y="-93"/>
            <a:ext cx="3409812" cy="2810236"/>
            <a:chOff x="0" y="1493"/>
            <a:chExt cx="3409812" cy="2810236"/>
          </a:xfrm>
        </p:grpSpPr>
        <p:cxnSp>
          <p:nvCxnSpPr>
            <p:cNvPr id="6" name="Shape 6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2pPr>
            <a:lvl3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33" name="Shape 33"/>
          <p:cNvGrpSpPr/>
          <p:nvPr/>
        </p:nvGrpSpPr>
        <p:grpSpPr>
          <a:xfrm rot="10800000">
            <a:off x="5734187" y="4047858"/>
            <a:ext cx="3409812" cy="2810236"/>
            <a:chOff x="0" y="1493"/>
            <a:chExt cx="3409812" cy="2810236"/>
          </a:xfrm>
        </p:grpSpPr>
        <p:cxnSp>
          <p:nvCxnSpPr>
            <p:cNvPr id="34" name="Shape 34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25676" y="6162767"/>
            <a:ext cx="548699" cy="69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fld id="{00000000-1234-1234-1234-123412341234}" type="slidenum">
              <a:rPr lang="en" kern="0">
                <a:solidFill>
                  <a:srgbClr val="1F497D"/>
                </a:solidFill>
                <a:cs typeface="Arial"/>
                <a:sym typeface="Arial"/>
                <a:rtl val="0"/>
              </a:rPr>
              <a:pPr/>
              <a:t>‹#›</a:t>
            </a:fld>
            <a:endParaRPr lang="en" kern="0">
              <a:solidFill>
                <a:srgbClr val="1F497D"/>
              </a:solidFill>
              <a:cs typeface="Arial"/>
              <a:sym typeface="Arial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266758850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				05/19/15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535000"/>
            <a:ext cx="8991600" cy="48404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err="1" smtClean="0"/>
              <a:t>Mirar</a:t>
            </a:r>
            <a:r>
              <a:rPr lang="en-US" sz="3600" dirty="0" smtClean="0"/>
              <a:t> </a:t>
            </a:r>
            <a:r>
              <a:rPr lang="en-US" sz="3600" u="sng" dirty="0" smtClean="0"/>
              <a:t>Rick </a:t>
            </a:r>
            <a:r>
              <a:rPr lang="en-US" sz="3600" u="sng" dirty="0" err="1" smtClean="0"/>
              <a:t>Steves</a:t>
            </a:r>
            <a:r>
              <a:rPr lang="en-US" sz="3600" u="sng" dirty="0" smtClean="0"/>
              <a:t>’ Spain: Highlights of </a:t>
            </a:r>
            <a:r>
              <a:rPr lang="en-US" sz="3600" u="sng" dirty="0" err="1" smtClean="0"/>
              <a:t>Castille</a:t>
            </a:r>
            <a:r>
              <a:rPr lang="en-US" sz="3600" u="sng" dirty="0" smtClean="0"/>
              <a:t>: Toledo and Salamanca</a:t>
            </a:r>
            <a:endParaRPr lang="en-US" sz="3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err="1" smtClean="0"/>
              <a:t>Tomar</a:t>
            </a:r>
            <a:r>
              <a:rPr lang="en-US" sz="3600" dirty="0" smtClean="0"/>
              <a:t> </a:t>
            </a:r>
            <a:r>
              <a:rPr lang="en-US" sz="3600" dirty="0" err="1" smtClean="0"/>
              <a:t>apuntes</a:t>
            </a:r>
            <a:r>
              <a:rPr lang="en-US" sz="3600" dirty="0" smtClean="0"/>
              <a:t> </a:t>
            </a:r>
            <a:r>
              <a:rPr lang="en-US" sz="3600" dirty="0" err="1" smtClean="0"/>
              <a:t>activos</a:t>
            </a:r>
            <a:r>
              <a:rPr lang="en-US" sz="3600" dirty="0" smtClean="0"/>
              <a:t> </a:t>
            </a:r>
            <a:r>
              <a:rPr lang="en-US" sz="3600" dirty="0" err="1" smtClean="0"/>
              <a:t>durante</a:t>
            </a:r>
            <a:r>
              <a:rPr lang="en-US" sz="3600" dirty="0" smtClean="0"/>
              <a:t> el video.</a:t>
            </a:r>
          </a:p>
          <a:p>
            <a:pPr algn="ctr"/>
            <a:r>
              <a:rPr lang="en-US" sz="3600" dirty="0" err="1" smtClean="0">
                <a:solidFill>
                  <a:srgbClr val="FF0000"/>
                </a:solidFill>
              </a:rPr>
              <a:t>Tarea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# 68e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smtClean="0"/>
              <a:t>Write 5 facts about Toledo or Salamanca. You may wish to write about the artist EL GRECO. 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2474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sson-plan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lesson-plan</vt:lpstr>
      <vt:lpstr>Video    05/19/15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    05/19/15</dc:title>
  <dc:creator>Helen Zumaeta</dc:creator>
  <cp:lastModifiedBy>Helen Zumaeta</cp:lastModifiedBy>
  <cp:revision>1</cp:revision>
  <dcterms:created xsi:type="dcterms:W3CDTF">2015-05-19T17:10:45Z</dcterms:created>
  <dcterms:modified xsi:type="dcterms:W3CDTF">2015-05-19T17:11:39Z</dcterms:modified>
</cp:coreProperties>
</file>